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95" r:id="rId13"/>
    <p:sldId id="325" r:id="rId14"/>
    <p:sldId id="296" r:id="rId15"/>
    <p:sldId id="297" r:id="rId16"/>
    <p:sldId id="298" r:id="rId17"/>
    <p:sldId id="299" r:id="rId18"/>
    <p:sldId id="326" r:id="rId19"/>
    <p:sldId id="270" r:id="rId20"/>
    <p:sldId id="271" r:id="rId21"/>
    <p:sldId id="272" r:id="rId22"/>
    <p:sldId id="300" r:id="rId23"/>
    <p:sldId id="301" r:id="rId24"/>
    <p:sldId id="302" r:id="rId25"/>
    <p:sldId id="303" r:id="rId26"/>
    <p:sldId id="304" r:id="rId27"/>
    <p:sldId id="305" r:id="rId28"/>
    <p:sldId id="273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278" r:id="rId48"/>
  </p:sldIdLst>
  <p:sldSz cx="9144000" cy="5143500" type="screen16x9"/>
  <p:notesSz cx="6858000" cy="9144000"/>
  <p:embeddedFontLst>
    <p:embeddedFont>
      <p:font typeface="Dosis" pitchFamily="2" charset="0"/>
      <p:regular r:id="rId50"/>
      <p:bold r:id="rId51"/>
    </p:embeddedFont>
    <p:embeddedFont>
      <p:font typeface="Dosis ExtraLight" pitchFamily="2" charset="0"/>
      <p:regular r:id="rId52"/>
      <p:bold r:id="rId53"/>
    </p:embeddedFont>
    <p:embeddedFont>
      <p:font typeface="Titillium Web" panose="00000500000000000000" pitchFamily="2" charset="0"/>
      <p:regular r:id="rId54"/>
      <p:bold r:id="rId55"/>
      <p:italic r:id="rId56"/>
      <p:boldItalic r:id="rId57"/>
    </p:embeddedFont>
    <p:embeddedFont>
      <p:font typeface="Titillium Web Light" panose="000004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313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2002465" cy="770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NHÓM I</a:t>
            </a:r>
            <a:br>
              <a:rPr lang="en-US" sz="3200" dirty="0"/>
            </a:br>
            <a:endParaRPr sz="3200" dirty="0"/>
          </a:p>
        </p:txBody>
      </p:sp>
      <p:sp>
        <p:nvSpPr>
          <p:cNvPr id="3" name="Google Shape;3836;p13"/>
          <p:cNvSpPr txBox="1">
            <a:spLocks/>
          </p:cNvSpPr>
          <p:nvPr/>
        </p:nvSpPr>
        <p:spPr>
          <a:xfrm>
            <a:off x="1421220" y="1678164"/>
            <a:ext cx="4568456" cy="77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b="1" dirty="0"/>
              <a:t>COMPOUND PATTERN</a:t>
            </a:r>
            <a:br>
              <a:rPr lang="en-US" sz="3200" dirty="0"/>
            </a:b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40" y="150392"/>
            <a:ext cx="4766190" cy="4639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365881" y="243189"/>
            <a:ext cx="25494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DECORATOR</a:t>
            </a:r>
            <a:endParaRPr dirty="0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69805" y="1229590"/>
            <a:ext cx="4036518" cy="34906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3709"/>
            <a:ext cx="3990753" cy="454649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43891" y="3189850"/>
            <a:ext cx="3975100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73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52203-A738-824B-13B0-91EDF390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01" y="803184"/>
            <a:ext cx="4832598" cy="3537132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E2BA574-43F2-AECB-B71B-743BB5B3D0E0}"/>
              </a:ext>
            </a:extLst>
          </p:cNvPr>
          <p:cNvSpPr/>
          <p:nvPr/>
        </p:nvSpPr>
        <p:spPr>
          <a:xfrm>
            <a:off x="4505688" y="579352"/>
            <a:ext cx="1710138" cy="117964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Có bao </a:t>
            </a:r>
            <a:r>
              <a:rPr lang="en-US" b="1" dirty="0" err="1">
                <a:solidFill>
                  <a:schemeClr val="tx1"/>
                </a:solidFill>
              </a:rPr>
              <a:t>nhiêu</a:t>
            </a:r>
            <a:r>
              <a:rPr lang="en-US" b="1" dirty="0">
                <a:solidFill>
                  <a:schemeClr val="tx1"/>
                </a:solidFill>
              </a:rPr>
              <a:t> con </a:t>
            </a:r>
            <a:r>
              <a:rPr lang="en-US" b="1" dirty="0" err="1">
                <a:solidFill>
                  <a:schemeClr val="tx1"/>
                </a:solidFill>
              </a:rPr>
              <a:t>vịt</a:t>
            </a:r>
            <a:r>
              <a:rPr lang="en-US" b="1" dirty="0">
                <a:solidFill>
                  <a:schemeClr val="tx1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80667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765" y="328250"/>
            <a:ext cx="2060342" cy="857400"/>
          </a:xfrm>
        </p:spPr>
        <p:txBody>
          <a:bodyPr/>
          <a:lstStyle/>
          <a:p>
            <a:r>
              <a:rPr lang="en-US" dirty="0"/>
              <a:t>FACTORY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42348" y="1185650"/>
            <a:ext cx="1929206" cy="35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1200" dirty="0"/>
              <a:t>Class </a:t>
            </a:r>
            <a:r>
              <a:rPr lang="en-US" sz="1200" dirty="0" err="1"/>
              <a:t>AbstractDuckFactory</a:t>
            </a:r>
            <a:r>
              <a:rPr lang="en-US" sz="1200" dirty="0"/>
              <a:t>  </a:t>
            </a:r>
          </a:p>
        </p:txBody>
      </p:sp>
      <p:pic>
        <p:nvPicPr>
          <p:cNvPr id="6" name="Hình ảnh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36124" y="1700478"/>
            <a:ext cx="5731510" cy="204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9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Hình ảnh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74" y="90803"/>
            <a:ext cx="4465674" cy="50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468" y="250278"/>
            <a:ext cx="1110500" cy="281351"/>
          </a:xfrm>
        </p:spPr>
        <p:txBody>
          <a:bodyPr/>
          <a:lstStyle/>
          <a:p>
            <a:r>
              <a:rPr lang="en-US" sz="1200" dirty="0"/>
              <a:t>Class </a:t>
            </a:r>
            <a:r>
              <a:rPr lang="en-US" sz="1200" dirty="0" err="1"/>
              <a:t>Quackable</a:t>
            </a:r>
            <a:r>
              <a:rPr lang="en-US" sz="12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1" y="694077"/>
            <a:ext cx="2629128" cy="12878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543017" y="2132241"/>
            <a:ext cx="1822881" cy="28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1200" dirty="0" err="1"/>
              <a:t>CountingDuckFactory</a:t>
            </a:r>
            <a:r>
              <a:rPr lang="en-US" sz="1200" dirty="0"/>
              <a:t>:</a:t>
            </a:r>
          </a:p>
        </p:txBody>
      </p:sp>
      <p:pic>
        <p:nvPicPr>
          <p:cNvPr id="6" name="Hình ảnh 3"/>
          <p:cNvPicPr/>
          <p:nvPr/>
        </p:nvPicPr>
        <p:blipFill>
          <a:blip r:embed="rId3"/>
          <a:stretch>
            <a:fillRect/>
          </a:stretch>
        </p:blipFill>
        <p:spPr>
          <a:xfrm>
            <a:off x="5056712" y="1591456"/>
            <a:ext cx="2716530" cy="35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Hình ảnh 4"/>
          <p:cNvPicPr/>
          <p:nvPr/>
        </p:nvPicPr>
        <p:blipFill>
          <a:blip r:embed="rId2"/>
          <a:stretch>
            <a:fillRect/>
          </a:stretch>
        </p:blipFill>
        <p:spPr>
          <a:xfrm>
            <a:off x="285910" y="70884"/>
            <a:ext cx="6086677" cy="3782451"/>
          </a:xfrm>
          <a:prstGeom prst="rect">
            <a:avLst/>
          </a:prstGeom>
        </p:spPr>
      </p:pic>
      <p:pic>
        <p:nvPicPr>
          <p:cNvPr id="5" name="Hình ảnh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49554" y="2262016"/>
            <a:ext cx="3981450" cy="28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5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94D9D-FF08-ADEC-83DD-32ED03E284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FD31-A6D0-92AC-308C-EEE09274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93" y="1"/>
            <a:ext cx="2223827" cy="1659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BE953-BAA8-7866-D663-E88E47C3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94" y="1801026"/>
            <a:ext cx="2058068" cy="156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3700C-946D-BA36-8171-2F5623F06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626" y="3429132"/>
            <a:ext cx="1631036" cy="16344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EF28E0-2A1C-679C-0F3E-8EA90899D809}"/>
              </a:ext>
            </a:extLst>
          </p:cNvPr>
          <p:cNvSpPr/>
          <p:nvPr/>
        </p:nvSpPr>
        <p:spPr>
          <a:xfrm>
            <a:off x="1305289" y="1507713"/>
            <a:ext cx="1479792" cy="1064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Phân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biệt</a:t>
            </a:r>
            <a:r>
              <a:rPr lang="en-US" b="1" dirty="0">
                <a:solidFill>
                  <a:schemeClr val="tx1"/>
                </a:solidFill>
              </a:rPr>
              <a:t> họ </a:t>
            </a:r>
            <a:r>
              <a:rPr lang="en-US" b="1" dirty="0" err="1">
                <a:solidFill>
                  <a:schemeClr val="tx1"/>
                </a:solidFill>
              </a:rPr>
              <a:t>hàng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vịt</a:t>
            </a:r>
            <a:r>
              <a:rPr lang="en-US" b="1" dirty="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93F872-77D8-B75D-025E-0686D18DCF7F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2785081" y="829553"/>
            <a:ext cx="1606512" cy="121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EB8006-2DA9-1BCB-967F-3E4206B33DCC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2785081" y="2039732"/>
            <a:ext cx="1606513" cy="54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C4BDB7-C101-733C-52E0-E1E48B181248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785081" y="2039732"/>
            <a:ext cx="2033545" cy="220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91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246321" y="659218"/>
            <a:ext cx="1795130" cy="5085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Composite</a:t>
            </a:r>
            <a:endParaRPr sz="2800"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Hình ảnh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108081" y="1045579"/>
            <a:ext cx="5608320" cy="39738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Presenter Info</a:t>
            </a:r>
            <a:endParaRPr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1696495" y="1868976"/>
            <a:ext cx="2655765" cy="19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  <a:t>Trương Hoài Phong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Lâm</a:t>
            </a: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Vũ</a:t>
            </a: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Thành</a:t>
            </a: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Tài</a:t>
            </a:r>
            <a:endParaRPr lang="en-US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Trần</a:t>
            </a: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Ngọc</a:t>
            </a: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Anh</a:t>
            </a: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Thái</a:t>
            </a:r>
            <a:endParaRPr lang="en-US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Lê</a:t>
            </a: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Hoàng</a:t>
            </a: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b="1" dirty="0" err="1">
                <a:latin typeface="Titillium Web"/>
                <a:ea typeface="Titillium Web"/>
                <a:cs typeface="Titillium Web"/>
                <a:sym typeface="Titillium Web"/>
              </a:rPr>
              <a:t>Thạch</a:t>
            </a:r>
            <a:endParaRPr lang="en-US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9" name="Hình ảnh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880870" y="0"/>
            <a:ext cx="4975860" cy="51892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48" y="0"/>
            <a:ext cx="73601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 descr="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541090" y="1076199"/>
            <a:ext cx="7490035" cy="149555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41090" y="2812562"/>
            <a:ext cx="7390894" cy="1000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995C4-C61A-F568-0908-5882DA42FCD0}"/>
              </a:ext>
            </a:extLst>
          </p:cNvPr>
          <p:cNvSpPr txBox="1"/>
          <p:nvPr/>
        </p:nvSpPr>
        <p:spPr>
          <a:xfrm>
            <a:off x="1008633" y="3870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Observer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11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38469" y="0"/>
            <a:ext cx="53861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07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 descr="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2575648" y="0"/>
            <a:ext cx="3860593" cy="51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4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 descr="Graphical user interface, 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718300" y="739375"/>
            <a:ext cx="6761100" cy="857400"/>
          </a:xfrm>
          <a:prstGeom prst="rect">
            <a:avLst/>
          </a:prstGeom>
        </p:spPr>
      </p:pic>
      <p:pic>
        <p:nvPicPr>
          <p:cNvPr id="5" name="Picture 4" descr="Text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518336" y="2904918"/>
            <a:ext cx="7161027" cy="19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51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 descr="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74444"/>
            <a:ext cx="4353560" cy="5124450"/>
          </a:xfrm>
          <a:prstGeom prst="rect">
            <a:avLst/>
          </a:prstGeom>
        </p:spPr>
      </p:pic>
      <p:pic>
        <p:nvPicPr>
          <p:cNvPr id="5" name="Picture 4" descr="Text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4353560" y="1746050"/>
            <a:ext cx="4173752" cy="33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3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 descr="Diagram, schematic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21157"/>
            <a:ext cx="9144000" cy="48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1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30"/>
          <p:cNvSpPr txBox="1">
            <a:spLocks noGrp="1"/>
          </p:cNvSpPr>
          <p:nvPr>
            <p:ph type="title"/>
          </p:nvPr>
        </p:nvSpPr>
        <p:spPr>
          <a:xfrm>
            <a:off x="236291" y="158128"/>
            <a:ext cx="1351505" cy="6853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MVC</a:t>
            </a:r>
            <a:endParaRPr dirty="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501501" y="730611"/>
            <a:ext cx="7409121" cy="42666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826" y="533813"/>
            <a:ext cx="947467" cy="309704"/>
          </a:xfrm>
        </p:spPr>
        <p:txBody>
          <a:bodyPr/>
          <a:lstStyle/>
          <a:p>
            <a:r>
              <a:rPr lang="en-US" sz="1400" dirty="0"/>
              <a:t>observer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51" y="843517"/>
            <a:ext cx="6471633" cy="427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029002" y="236559"/>
            <a:ext cx="1932859" cy="7109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/>
              <a:t>Giới</a:t>
            </a:r>
            <a:r>
              <a:rPr lang="en-US" b="1" dirty="0"/>
              <a:t> </a:t>
            </a:r>
            <a:r>
              <a:rPr lang="en-US" b="1" dirty="0" err="1"/>
              <a:t>thiệu</a:t>
            </a:r>
            <a:r>
              <a:rPr lang="en-US" b="1" dirty="0"/>
              <a:t> </a:t>
            </a:r>
            <a:endParaRPr sz="6000" dirty="0"/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795033" y="2901524"/>
            <a:ext cx="1417675" cy="87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Composite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7315" y="2901524"/>
            <a:ext cx="1417675" cy="878958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9641" y="4038043"/>
            <a:ext cx="1417675" cy="87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……..</a:t>
            </a:r>
          </a:p>
        </p:txBody>
      </p:sp>
      <p:sp>
        <p:nvSpPr>
          <p:cNvPr id="3" name="Rectangle 2"/>
          <p:cNvSpPr/>
          <p:nvPr/>
        </p:nvSpPr>
        <p:spPr>
          <a:xfrm>
            <a:off x="4391799" y="947462"/>
            <a:ext cx="1793358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compound</a:t>
            </a:r>
          </a:p>
        </p:txBody>
      </p:sp>
      <p:cxnSp>
        <p:nvCxnSpPr>
          <p:cNvPr id="5" name="Straight Connector 4"/>
          <p:cNvCxnSpPr>
            <a:endCxn id="2" idx="0"/>
          </p:cNvCxnSpPr>
          <p:nvPr/>
        </p:nvCxnSpPr>
        <p:spPr>
          <a:xfrm flipH="1">
            <a:off x="3503871" y="2459665"/>
            <a:ext cx="1784607" cy="4418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3" idx="2"/>
            <a:endCxn id="8" idx="0"/>
          </p:cNvCxnSpPr>
          <p:nvPr/>
        </p:nvCxnSpPr>
        <p:spPr>
          <a:xfrm>
            <a:off x="5288478" y="1861862"/>
            <a:ext cx="1" cy="217618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7" idx="0"/>
          </p:cNvCxnSpPr>
          <p:nvPr/>
        </p:nvCxnSpPr>
        <p:spPr>
          <a:xfrm>
            <a:off x="5288478" y="2459665"/>
            <a:ext cx="1417675" cy="4418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300" y="739375"/>
            <a:ext cx="1904398" cy="238820"/>
          </a:xfrm>
        </p:spPr>
        <p:txBody>
          <a:bodyPr/>
          <a:lstStyle/>
          <a:p>
            <a:r>
              <a:rPr lang="en-US" sz="1400" dirty="0" err="1"/>
              <a:t>Strately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45918" y="534167"/>
            <a:ext cx="6911812" cy="440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44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81" y="354418"/>
            <a:ext cx="1308974" cy="595423"/>
          </a:xfrm>
        </p:spPr>
        <p:txBody>
          <a:bodyPr/>
          <a:lstStyle/>
          <a:p>
            <a:r>
              <a:rPr lang="en-US" sz="1400" dirty="0"/>
              <a:t>Composite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r="31388"/>
          <a:stretch/>
        </p:blipFill>
        <p:spPr>
          <a:xfrm>
            <a:off x="1930036" y="1053095"/>
            <a:ext cx="4477968" cy="24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71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4686" y="569254"/>
            <a:ext cx="1840602" cy="857400"/>
          </a:xfrm>
        </p:spPr>
        <p:txBody>
          <a:bodyPr/>
          <a:lstStyle/>
          <a:p>
            <a:r>
              <a:rPr lang="en-US" dirty="0"/>
              <a:t>DJVIEW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22" y="1426654"/>
            <a:ext cx="4405184" cy="36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29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xfrm>
            <a:off x="365881" y="207747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b="1" dirty="0" err="1"/>
              <a:t>Giới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r>
              <a:rPr lang="en-US" b="1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551735" y="994263"/>
            <a:ext cx="5068804" cy="33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3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80530" y="739375"/>
            <a:ext cx="5439391" cy="41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9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278621" y="1755475"/>
            <a:ext cx="2179200" cy="3094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93601" y="478827"/>
            <a:ext cx="5711235" cy="413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91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81" y="420398"/>
            <a:ext cx="4470163" cy="586151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49748" y="897565"/>
            <a:ext cx="5829678" cy="42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3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16261" y="506722"/>
            <a:ext cx="7113519" cy="390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88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5535" y="1149200"/>
            <a:ext cx="7106112" cy="357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17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31" y="1086705"/>
            <a:ext cx="4775188" cy="309704"/>
          </a:xfrm>
        </p:spPr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class </a:t>
            </a:r>
            <a:r>
              <a:rPr lang="en-US" dirty="0" err="1"/>
              <a:t>BeatModel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4345" y="703155"/>
            <a:ext cx="4782374" cy="186992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35667" y="2573079"/>
            <a:ext cx="5943600" cy="15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5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98205" y="2091941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trình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phỏng</a:t>
            </a:r>
            <a:r>
              <a:rPr lang="en-US" dirty="0"/>
              <a:t> </a:t>
            </a:r>
            <a:r>
              <a:rPr lang="en-US" dirty="0" err="1"/>
              <a:t>vịt</a:t>
            </a:r>
            <a:r>
              <a:rPr lang="en-US" dirty="0"/>
              <a:t> </a:t>
            </a:r>
            <a:r>
              <a:rPr lang="en-US" dirty="0" err="1"/>
              <a:t>SimUDuck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18300" y="62118"/>
            <a:ext cx="6847367" cy="244716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40230" y="2322802"/>
            <a:ext cx="6299285" cy="28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7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-90981" y="8151"/>
            <a:ext cx="7570381" cy="471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69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598" y="143952"/>
            <a:ext cx="5157960" cy="479825"/>
          </a:xfrm>
        </p:spPr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class </a:t>
            </a:r>
            <a:r>
              <a:rPr lang="en-US" dirty="0" err="1"/>
              <a:t>DJView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-33467" y="530358"/>
            <a:ext cx="5115829" cy="46840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965712" y="818007"/>
            <a:ext cx="5637028" cy="42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36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-121120" y="1022714"/>
            <a:ext cx="7507204" cy="32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0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31" y="136864"/>
            <a:ext cx="6761100" cy="857400"/>
          </a:xfrm>
        </p:spPr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class interface </a:t>
            </a:r>
            <a:r>
              <a:rPr lang="en-US" dirty="0" err="1"/>
              <a:t>controllerInterFace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00006" y="1346652"/>
            <a:ext cx="5197714" cy="28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65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15" y="214835"/>
            <a:ext cx="4080528" cy="1184261"/>
          </a:xfrm>
        </p:spPr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class </a:t>
            </a:r>
            <a:r>
              <a:rPr lang="en-US" dirty="0" err="1"/>
              <a:t>BeatController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992703" y="-283536"/>
            <a:ext cx="5506910" cy="55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01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TỔNG KẾT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64735" y="1856225"/>
            <a:ext cx="4572000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42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0231" y="748710"/>
            <a:ext cx="3029449" cy="1366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231" y="253350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4 class duck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191" y="321316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interface </a:t>
            </a:r>
            <a:r>
              <a:rPr lang="en-US" dirty="0" err="1">
                <a:solidFill>
                  <a:schemeClr val="tx2"/>
                </a:solidFill>
              </a:rPr>
              <a:t>Quackable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49335" y="3472086"/>
            <a:ext cx="2590165" cy="127571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2842374" y="2533509"/>
            <a:ext cx="3068955" cy="126746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2957945" y="3932502"/>
            <a:ext cx="2837815" cy="10185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692919" y="3603214"/>
            <a:ext cx="2827020" cy="10134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19122" y="284130"/>
            <a:ext cx="4310348" cy="463287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365329" y="2730061"/>
            <a:ext cx="2666365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98" y="746282"/>
            <a:ext cx="4152676" cy="39739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179584" y="122082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ADAPTER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60519" y="1224162"/>
            <a:ext cx="2540352" cy="1565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9983" y="3096310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GooseAdapter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217956" y="2844104"/>
            <a:ext cx="3841523" cy="21815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65881" y="503274"/>
            <a:ext cx="3985267" cy="3870428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830223" y="2720797"/>
            <a:ext cx="1978660" cy="1652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139</Words>
  <Application>Microsoft Office PowerPoint</Application>
  <PresentationFormat>On-screen Show (16:9)</PresentationFormat>
  <Paragraphs>84</Paragraphs>
  <Slides>47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Titillium Web Light</vt:lpstr>
      <vt:lpstr>Dosis</vt:lpstr>
      <vt:lpstr>Dosis ExtraLight</vt:lpstr>
      <vt:lpstr>Titillium Web</vt:lpstr>
      <vt:lpstr>Mowbray template</vt:lpstr>
      <vt:lpstr>NHÓM I </vt:lpstr>
      <vt:lpstr>Presenter Info</vt:lpstr>
      <vt:lpstr>Giới thiệu </vt:lpstr>
      <vt:lpstr> Chương trình mô phỏng vịt SimUDuck</vt:lpstr>
      <vt:lpstr>PowerPoint Presentation</vt:lpstr>
      <vt:lpstr>PowerPoint Presentation</vt:lpstr>
      <vt:lpstr>PowerPoint Presentation</vt:lpstr>
      <vt:lpstr>ADAPTER</vt:lpstr>
      <vt:lpstr>PowerPoint Presentation</vt:lpstr>
      <vt:lpstr>PowerPoint Presentation</vt:lpstr>
      <vt:lpstr>DECORATOR</vt:lpstr>
      <vt:lpstr>PowerPoint Presentation</vt:lpstr>
      <vt:lpstr>PowerPoint Presentation</vt:lpstr>
      <vt:lpstr>FACTORY </vt:lpstr>
      <vt:lpstr>PowerPoint Presentation</vt:lpstr>
      <vt:lpstr>Class Quackable </vt:lpstr>
      <vt:lpstr>PowerPoint Presentation</vt:lpstr>
      <vt:lpstr>PowerPoint Presentation</vt:lpstr>
      <vt:lpstr>Composite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MVC</vt:lpstr>
      <vt:lpstr>observer</vt:lpstr>
      <vt:lpstr>Strately </vt:lpstr>
      <vt:lpstr>Composite </vt:lpstr>
      <vt:lpstr>DJVIEW </vt:lpstr>
      <vt:lpstr>Giới thiệu tổng quan </vt:lpstr>
      <vt:lpstr>PowerPoint Presentation</vt:lpstr>
      <vt:lpstr>PowerPoint Presentation</vt:lpstr>
      <vt:lpstr>Cách hoạt động</vt:lpstr>
      <vt:lpstr>PowerPoint Presentation</vt:lpstr>
      <vt:lpstr>PowerPoint Presentation</vt:lpstr>
      <vt:lpstr>Tạo class BeatModel </vt:lpstr>
      <vt:lpstr>PowerPoint Presentation</vt:lpstr>
      <vt:lpstr>PowerPoint Presentation</vt:lpstr>
      <vt:lpstr>Tạo class DJView</vt:lpstr>
      <vt:lpstr>PowerPoint Presentation</vt:lpstr>
      <vt:lpstr>Tạo class interface controllerInterFace</vt:lpstr>
      <vt:lpstr>Tạo class BeatController </vt:lpstr>
      <vt:lpstr>TỔNG KẾT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I</dc:title>
  <dc:creator>phong truong hoai</dc:creator>
  <cp:lastModifiedBy>tailvt2004110014</cp:lastModifiedBy>
  <cp:revision>12</cp:revision>
  <dcterms:modified xsi:type="dcterms:W3CDTF">2022-08-25T23:31:43Z</dcterms:modified>
</cp:coreProperties>
</file>